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8999538" cy="89995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7" d="100"/>
          <a:sy n="87" d="100"/>
        </p:scale>
        <p:origin x="232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74966" y="1472842"/>
            <a:ext cx="7649607" cy="3133172"/>
          </a:xfrm>
        </p:spPr>
        <p:txBody>
          <a:bodyPr anchor="b"/>
          <a:lstStyle>
            <a:lvl1pPr algn="ctr">
              <a:defRPr sz="5905"/>
            </a:lvl1pPr>
          </a:lstStyle>
          <a:p>
            <a:r>
              <a:rPr lang="en-GB"/>
              <a:t>Click to edit Master title style</a:t>
            </a:r>
            <a:endParaRPr lang="en-US" dirty="0"/>
          </a:p>
        </p:txBody>
      </p:sp>
      <p:sp>
        <p:nvSpPr>
          <p:cNvPr id="3" name="Subtitle 2"/>
          <p:cNvSpPr>
            <a:spLocks noGrp="1"/>
          </p:cNvSpPr>
          <p:nvPr>
            <p:ph type="subTitle" idx="1"/>
          </p:nvPr>
        </p:nvSpPr>
        <p:spPr>
          <a:xfrm>
            <a:off x="1124942" y="4726842"/>
            <a:ext cx="6749654" cy="2172804"/>
          </a:xfrm>
        </p:spPr>
        <p:txBody>
          <a:bodyPr/>
          <a:lstStyle>
            <a:lvl1pPr marL="0" indent="0" algn="ctr">
              <a:buNone/>
              <a:defRPr sz="2362"/>
            </a:lvl1pPr>
            <a:lvl2pPr marL="449976" indent="0" algn="ctr">
              <a:buNone/>
              <a:defRPr sz="1968"/>
            </a:lvl2pPr>
            <a:lvl3pPr marL="899952" indent="0" algn="ctr">
              <a:buNone/>
              <a:defRPr sz="1772"/>
            </a:lvl3pPr>
            <a:lvl4pPr marL="1349929" indent="0" algn="ctr">
              <a:buNone/>
              <a:defRPr sz="1575"/>
            </a:lvl4pPr>
            <a:lvl5pPr marL="1799905" indent="0" algn="ctr">
              <a:buNone/>
              <a:defRPr sz="1575"/>
            </a:lvl5pPr>
            <a:lvl6pPr marL="2249881" indent="0" algn="ctr">
              <a:buNone/>
              <a:defRPr sz="1575"/>
            </a:lvl6pPr>
            <a:lvl7pPr marL="2699857" indent="0" algn="ctr">
              <a:buNone/>
              <a:defRPr sz="1575"/>
            </a:lvl7pPr>
            <a:lvl8pPr marL="3149834" indent="0" algn="ctr">
              <a:buNone/>
              <a:defRPr sz="1575"/>
            </a:lvl8pPr>
            <a:lvl9pPr marL="3599810" indent="0" algn="ctr">
              <a:buNone/>
              <a:defRPr sz="1575"/>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F25EAB3-B5E6-4BC9-BB11-CE935C9019C9}" type="datetimeFigureOut">
              <a:rPr lang="en-GB" smtClean="0"/>
              <a:t>12/04/2023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2C0806-F1CF-432D-B93F-6B0D5B3F9A66}" type="slidenum">
              <a:rPr lang="en-GB" smtClean="0"/>
              <a:t>‹#›</a:t>
            </a:fld>
            <a:endParaRPr lang="en-GB"/>
          </a:p>
        </p:txBody>
      </p:sp>
    </p:spTree>
    <p:extLst>
      <p:ext uri="{BB962C8B-B14F-4D97-AF65-F5344CB8AC3E}">
        <p14:creationId xmlns:p14="http://schemas.microsoft.com/office/powerpoint/2010/main" val="2580614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F25EAB3-B5E6-4BC9-BB11-CE935C9019C9}" type="datetimeFigureOut">
              <a:rPr lang="en-GB" smtClean="0"/>
              <a:t>12/04/2023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2C0806-F1CF-432D-B93F-6B0D5B3F9A66}" type="slidenum">
              <a:rPr lang="en-GB" smtClean="0"/>
              <a:t>‹#›</a:t>
            </a:fld>
            <a:endParaRPr lang="en-GB"/>
          </a:p>
        </p:txBody>
      </p:sp>
    </p:spTree>
    <p:extLst>
      <p:ext uri="{BB962C8B-B14F-4D97-AF65-F5344CB8AC3E}">
        <p14:creationId xmlns:p14="http://schemas.microsoft.com/office/powerpoint/2010/main" val="1668682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40295" y="479142"/>
            <a:ext cx="1940525" cy="7626692"/>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18719" y="479142"/>
            <a:ext cx="5709082" cy="7626692"/>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F25EAB3-B5E6-4BC9-BB11-CE935C9019C9}" type="datetimeFigureOut">
              <a:rPr lang="en-GB" smtClean="0"/>
              <a:t>12/04/2023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2C0806-F1CF-432D-B93F-6B0D5B3F9A66}" type="slidenum">
              <a:rPr lang="en-GB" smtClean="0"/>
              <a:t>‹#›</a:t>
            </a:fld>
            <a:endParaRPr lang="en-GB"/>
          </a:p>
        </p:txBody>
      </p:sp>
    </p:spTree>
    <p:extLst>
      <p:ext uri="{BB962C8B-B14F-4D97-AF65-F5344CB8AC3E}">
        <p14:creationId xmlns:p14="http://schemas.microsoft.com/office/powerpoint/2010/main" val="575941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F25EAB3-B5E6-4BC9-BB11-CE935C9019C9}" type="datetimeFigureOut">
              <a:rPr lang="en-GB" smtClean="0"/>
              <a:t>12/04/2023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2C0806-F1CF-432D-B93F-6B0D5B3F9A66}" type="slidenum">
              <a:rPr lang="en-GB" smtClean="0"/>
              <a:t>‹#›</a:t>
            </a:fld>
            <a:endParaRPr lang="en-GB"/>
          </a:p>
        </p:txBody>
      </p:sp>
    </p:spTree>
    <p:extLst>
      <p:ext uri="{BB962C8B-B14F-4D97-AF65-F5344CB8AC3E}">
        <p14:creationId xmlns:p14="http://schemas.microsoft.com/office/powerpoint/2010/main" val="232141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4031" y="2243638"/>
            <a:ext cx="7762102" cy="3743557"/>
          </a:xfrm>
        </p:spPr>
        <p:txBody>
          <a:bodyPr anchor="b"/>
          <a:lstStyle>
            <a:lvl1pPr>
              <a:defRPr sz="5905"/>
            </a:lvl1pPr>
          </a:lstStyle>
          <a:p>
            <a:r>
              <a:rPr lang="en-GB"/>
              <a:t>Click to edit Master title style</a:t>
            </a:r>
            <a:endParaRPr lang="en-US" dirty="0"/>
          </a:p>
        </p:txBody>
      </p:sp>
      <p:sp>
        <p:nvSpPr>
          <p:cNvPr id="3" name="Text Placeholder 2"/>
          <p:cNvSpPr>
            <a:spLocks noGrp="1"/>
          </p:cNvSpPr>
          <p:nvPr>
            <p:ph type="body" idx="1"/>
          </p:nvPr>
        </p:nvSpPr>
        <p:spPr>
          <a:xfrm>
            <a:off x="614031" y="6022610"/>
            <a:ext cx="7762102" cy="1968648"/>
          </a:xfrm>
        </p:spPr>
        <p:txBody>
          <a:bodyPr/>
          <a:lstStyle>
            <a:lvl1pPr marL="0" indent="0">
              <a:buNone/>
              <a:defRPr sz="2362">
                <a:solidFill>
                  <a:schemeClr val="tx1"/>
                </a:solidFill>
              </a:defRPr>
            </a:lvl1pPr>
            <a:lvl2pPr marL="449976" indent="0">
              <a:buNone/>
              <a:defRPr sz="1968">
                <a:solidFill>
                  <a:schemeClr val="tx1">
                    <a:tint val="75000"/>
                  </a:schemeClr>
                </a:solidFill>
              </a:defRPr>
            </a:lvl2pPr>
            <a:lvl3pPr marL="899952" indent="0">
              <a:buNone/>
              <a:defRPr sz="1772">
                <a:solidFill>
                  <a:schemeClr val="tx1">
                    <a:tint val="75000"/>
                  </a:schemeClr>
                </a:solidFill>
              </a:defRPr>
            </a:lvl3pPr>
            <a:lvl4pPr marL="1349929" indent="0">
              <a:buNone/>
              <a:defRPr sz="1575">
                <a:solidFill>
                  <a:schemeClr val="tx1">
                    <a:tint val="75000"/>
                  </a:schemeClr>
                </a:solidFill>
              </a:defRPr>
            </a:lvl4pPr>
            <a:lvl5pPr marL="1799905" indent="0">
              <a:buNone/>
              <a:defRPr sz="1575">
                <a:solidFill>
                  <a:schemeClr val="tx1">
                    <a:tint val="75000"/>
                  </a:schemeClr>
                </a:solidFill>
              </a:defRPr>
            </a:lvl5pPr>
            <a:lvl6pPr marL="2249881" indent="0">
              <a:buNone/>
              <a:defRPr sz="1575">
                <a:solidFill>
                  <a:schemeClr val="tx1">
                    <a:tint val="75000"/>
                  </a:schemeClr>
                </a:solidFill>
              </a:defRPr>
            </a:lvl6pPr>
            <a:lvl7pPr marL="2699857" indent="0">
              <a:buNone/>
              <a:defRPr sz="1575">
                <a:solidFill>
                  <a:schemeClr val="tx1">
                    <a:tint val="75000"/>
                  </a:schemeClr>
                </a:solidFill>
              </a:defRPr>
            </a:lvl7pPr>
            <a:lvl8pPr marL="3149834" indent="0">
              <a:buNone/>
              <a:defRPr sz="1575">
                <a:solidFill>
                  <a:schemeClr val="tx1">
                    <a:tint val="75000"/>
                  </a:schemeClr>
                </a:solidFill>
              </a:defRPr>
            </a:lvl8pPr>
            <a:lvl9pPr marL="3599810" indent="0">
              <a:buNone/>
              <a:defRPr sz="1575">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F25EAB3-B5E6-4BC9-BB11-CE935C9019C9}" type="datetimeFigureOut">
              <a:rPr lang="en-GB" smtClean="0"/>
              <a:t>12/04/2023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2C0806-F1CF-432D-B93F-6B0D5B3F9A66}" type="slidenum">
              <a:rPr lang="en-GB" smtClean="0"/>
              <a:t>‹#›</a:t>
            </a:fld>
            <a:endParaRPr lang="en-GB"/>
          </a:p>
        </p:txBody>
      </p:sp>
    </p:spTree>
    <p:extLst>
      <p:ext uri="{BB962C8B-B14F-4D97-AF65-F5344CB8AC3E}">
        <p14:creationId xmlns:p14="http://schemas.microsoft.com/office/powerpoint/2010/main" val="3576001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18718" y="2395710"/>
            <a:ext cx="3824804" cy="571012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556016" y="2395710"/>
            <a:ext cx="3824804" cy="571012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F25EAB3-B5E6-4BC9-BB11-CE935C9019C9}" type="datetimeFigureOut">
              <a:rPr lang="en-GB" smtClean="0"/>
              <a:t>12/04/2023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2C0806-F1CF-432D-B93F-6B0D5B3F9A66}" type="slidenum">
              <a:rPr lang="en-GB" smtClean="0"/>
              <a:t>‹#›</a:t>
            </a:fld>
            <a:endParaRPr lang="en-GB"/>
          </a:p>
        </p:txBody>
      </p:sp>
    </p:spTree>
    <p:extLst>
      <p:ext uri="{BB962C8B-B14F-4D97-AF65-F5344CB8AC3E}">
        <p14:creationId xmlns:p14="http://schemas.microsoft.com/office/powerpoint/2010/main" val="150947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9890" y="479144"/>
            <a:ext cx="7762102" cy="1739495"/>
          </a:xfrm>
        </p:spPr>
        <p:txBody>
          <a:bodyPr/>
          <a:lstStyle/>
          <a:p>
            <a:r>
              <a:rPr lang="en-GB"/>
              <a:t>Click to edit Master title style</a:t>
            </a:r>
            <a:endParaRPr lang="en-US" dirty="0"/>
          </a:p>
        </p:txBody>
      </p:sp>
      <p:sp>
        <p:nvSpPr>
          <p:cNvPr id="3" name="Text Placeholder 2"/>
          <p:cNvSpPr>
            <a:spLocks noGrp="1"/>
          </p:cNvSpPr>
          <p:nvPr>
            <p:ph type="body" idx="1"/>
          </p:nvPr>
        </p:nvSpPr>
        <p:spPr>
          <a:xfrm>
            <a:off x="619891" y="2206137"/>
            <a:ext cx="3807226" cy="1081194"/>
          </a:xfrm>
        </p:spPr>
        <p:txBody>
          <a:bodyPr anchor="b"/>
          <a:lstStyle>
            <a:lvl1pPr marL="0" indent="0">
              <a:buNone/>
              <a:defRPr sz="2362" b="1"/>
            </a:lvl1pPr>
            <a:lvl2pPr marL="449976" indent="0">
              <a:buNone/>
              <a:defRPr sz="1968" b="1"/>
            </a:lvl2pPr>
            <a:lvl3pPr marL="899952" indent="0">
              <a:buNone/>
              <a:defRPr sz="1772" b="1"/>
            </a:lvl3pPr>
            <a:lvl4pPr marL="1349929" indent="0">
              <a:buNone/>
              <a:defRPr sz="1575" b="1"/>
            </a:lvl4pPr>
            <a:lvl5pPr marL="1799905" indent="0">
              <a:buNone/>
              <a:defRPr sz="1575" b="1"/>
            </a:lvl5pPr>
            <a:lvl6pPr marL="2249881" indent="0">
              <a:buNone/>
              <a:defRPr sz="1575" b="1"/>
            </a:lvl6pPr>
            <a:lvl7pPr marL="2699857" indent="0">
              <a:buNone/>
              <a:defRPr sz="1575" b="1"/>
            </a:lvl7pPr>
            <a:lvl8pPr marL="3149834" indent="0">
              <a:buNone/>
              <a:defRPr sz="1575" b="1"/>
            </a:lvl8pPr>
            <a:lvl9pPr marL="3599810" indent="0">
              <a:buNone/>
              <a:defRPr sz="1575" b="1"/>
            </a:lvl9pPr>
          </a:lstStyle>
          <a:p>
            <a:pPr lvl="0"/>
            <a:r>
              <a:rPr lang="en-GB"/>
              <a:t>Click to edit Master text styles</a:t>
            </a:r>
          </a:p>
        </p:txBody>
      </p:sp>
      <p:sp>
        <p:nvSpPr>
          <p:cNvPr id="4" name="Content Placeholder 3"/>
          <p:cNvSpPr>
            <a:spLocks noGrp="1"/>
          </p:cNvSpPr>
          <p:nvPr>
            <p:ph sz="half" idx="2"/>
          </p:nvPr>
        </p:nvSpPr>
        <p:spPr>
          <a:xfrm>
            <a:off x="619891" y="3287331"/>
            <a:ext cx="3807226" cy="483516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556017" y="2206137"/>
            <a:ext cx="3825976" cy="1081194"/>
          </a:xfrm>
        </p:spPr>
        <p:txBody>
          <a:bodyPr anchor="b"/>
          <a:lstStyle>
            <a:lvl1pPr marL="0" indent="0">
              <a:buNone/>
              <a:defRPr sz="2362" b="1"/>
            </a:lvl1pPr>
            <a:lvl2pPr marL="449976" indent="0">
              <a:buNone/>
              <a:defRPr sz="1968" b="1"/>
            </a:lvl2pPr>
            <a:lvl3pPr marL="899952" indent="0">
              <a:buNone/>
              <a:defRPr sz="1772" b="1"/>
            </a:lvl3pPr>
            <a:lvl4pPr marL="1349929" indent="0">
              <a:buNone/>
              <a:defRPr sz="1575" b="1"/>
            </a:lvl4pPr>
            <a:lvl5pPr marL="1799905" indent="0">
              <a:buNone/>
              <a:defRPr sz="1575" b="1"/>
            </a:lvl5pPr>
            <a:lvl6pPr marL="2249881" indent="0">
              <a:buNone/>
              <a:defRPr sz="1575" b="1"/>
            </a:lvl6pPr>
            <a:lvl7pPr marL="2699857" indent="0">
              <a:buNone/>
              <a:defRPr sz="1575" b="1"/>
            </a:lvl7pPr>
            <a:lvl8pPr marL="3149834" indent="0">
              <a:buNone/>
              <a:defRPr sz="1575" b="1"/>
            </a:lvl8pPr>
            <a:lvl9pPr marL="3599810" indent="0">
              <a:buNone/>
              <a:defRPr sz="1575" b="1"/>
            </a:lvl9pPr>
          </a:lstStyle>
          <a:p>
            <a:pPr lvl="0"/>
            <a:r>
              <a:rPr lang="en-GB"/>
              <a:t>Click to edit Master text styles</a:t>
            </a:r>
          </a:p>
        </p:txBody>
      </p:sp>
      <p:sp>
        <p:nvSpPr>
          <p:cNvPr id="6" name="Content Placeholder 5"/>
          <p:cNvSpPr>
            <a:spLocks noGrp="1"/>
          </p:cNvSpPr>
          <p:nvPr>
            <p:ph sz="quarter" idx="4"/>
          </p:nvPr>
        </p:nvSpPr>
        <p:spPr>
          <a:xfrm>
            <a:off x="4556017" y="3287331"/>
            <a:ext cx="3825976" cy="483516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F25EAB3-B5E6-4BC9-BB11-CE935C9019C9}" type="datetimeFigureOut">
              <a:rPr lang="en-GB" smtClean="0"/>
              <a:t>12/04/2023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82C0806-F1CF-432D-B93F-6B0D5B3F9A66}" type="slidenum">
              <a:rPr lang="en-GB" smtClean="0"/>
              <a:t>‹#›</a:t>
            </a:fld>
            <a:endParaRPr lang="en-GB"/>
          </a:p>
        </p:txBody>
      </p:sp>
    </p:spTree>
    <p:extLst>
      <p:ext uri="{BB962C8B-B14F-4D97-AF65-F5344CB8AC3E}">
        <p14:creationId xmlns:p14="http://schemas.microsoft.com/office/powerpoint/2010/main" val="3258927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F25EAB3-B5E6-4BC9-BB11-CE935C9019C9}" type="datetimeFigureOut">
              <a:rPr lang="en-GB" smtClean="0"/>
              <a:t>12/04/2023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82C0806-F1CF-432D-B93F-6B0D5B3F9A66}" type="slidenum">
              <a:rPr lang="en-GB" smtClean="0"/>
              <a:t>‹#›</a:t>
            </a:fld>
            <a:endParaRPr lang="en-GB"/>
          </a:p>
        </p:txBody>
      </p:sp>
    </p:spTree>
    <p:extLst>
      <p:ext uri="{BB962C8B-B14F-4D97-AF65-F5344CB8AC3E}">
        <p14:creationId xmlns:p14="http://schemas.microsoft.com/office/powerpoint/2010/main" val="336647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25EAB3-B5E6-4BC9-BB11-CE935C9019C9}" type="datetimeFigureOut">
              <a:rPr lang="en-GB" smtClean="0"/>
              <a:t>12/04/2023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82C0806-F1CF-432D-B93F-6B0D5B3F9A66}" type="slidenum">
              <a:rPr lang="en-GB" smtClean="0"/>
              <a:t>‹#›</a:t>
            </a:fld>
            <a:endParaRPr lang="en-GB"/>
          </a:p>
        </p:txBody>
      </p:sp>
    </p:spTree>
    <p:extLst>
      <p:ext uri="{BB962C8B-B14F-4D97-AF65-F5344CB8AC3E}">
        <p14:creationId xmlns:p14="http://schemas.microsoft.com/office/powerpoint/2010/main" val="1961750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9891" y="599969"/>
            <a:ext cx="2902585" cy="2099892"/>
          </a:xfrm>
        </p:spPr>
        <p:txBody>
          <a:bodyPr anchor="b"/>
          <a:lstStyle>
            <a:lvl1pPr>
              <a:defRPr sz="3149"/>
            </a:lvl1pPr>
          </a:lstStyle>
          <a:p>
            <a:r>
              <a:rPr lang="en-GB"/>
              <a:t>Click to edit Master title style</a:t>
            </a:r>
            <a:endParaRPr lang="en-US" dirty="0"/>
          </a:p>
        </p:txBody>
      </p:sp>
      <p:sp>
        <p:nvSpPr>
          <p:cNvPr id="3" name="Content Placeholder 2"/>
          <p:cNvSpPr>
            <a:spLocks noGrp="1"/>
          </p:cNvSpPr>
          <p:nvPr>
            <p:ph idx="1"/>
          </p:nvPr>
        </p:nvSpPr>
        <p:spPr>
          <a:xfrm>
            <a:off x="3825976" y="1295769"/>
            <a:ext cx="4556016" cy="6395505"/>
          </a:xfrm>
        </p:spPr>
        <p:txBody>
          <a:bodyPr/>
          <a:lstStyle>
            <a:lvl1pPr>
              <a:defRPr sz="3149"/>
            </a:lvl1pPr>
            <a:lvl2pPr>
              <a:defRPr sz="2756"/>
            </a:lvl2pPr>
            <a:lvl3pPr>
              <a:defRPr sz="2362"/>
            </a:lvl3pPr>
            <a:lvl4pPr>
              <a:defRPr sz="1968"/>
            </a:lvl4pPr>
            <a:lvl5pPr>
              <a:defRPr sz="1968"/>
            </a:lvl5pPr>
            <a:lvl6pPr>
              <a:defRPr sz="1968"/>
            </a:lvl6pPr>
            <a:lvl7pPr>
              <a:defRPr sz="1968"/>
            </a:lvl7pPr>
            <a:lvl8pPr>
              <a:defRPr sz="1968"/>
            </a:lvl8pPr>
            <a:lvl9pPr>
              <a:defRPr sz="196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19891" y="2699862"/>
            <a:ext cx="2902585" cy="5001827"/>
          </a:xfrm>
        </p:spPr>
        <p:txBody>
          <a:bodyPr/>
          <a:lstStyle>
            <a:lvl1pPr marL="0" indent="0">
              <a:buNone/>
              <a:defRPr sz="1575"/>
            </a:lvl1pPr>
            <a:lvl2pPr marL="449976" indent="0">
              <a:buNone/>
              <a:defRPr sz="1378"/>
            </a:lvl2pPr>
            <a:lvl3pPr marL="899952" indent="0">
              <a:buNone/>
              <a:defRPr sz="1181"/>
            </a:lvl3pPr>
            <a:lvl4pPr marL="1349929" indent="0">
              <a:buNone/>
              <a:defRPr sz="984"/>
            </a:lvl4pPr>
            <a:lvl5pPr marL="1799905" indent="0">
              <a:buNone/>
              <a:defRPr sz="984"/>
            </a:lvl5pPr>
            <a:lvl6pPr marL="2249881" indent="0">
              <a:buNone/>
              <a:defRPr sz="984"/>
            </a:lvl6pPr>
            <a:lvl7pPr marL="2699857" indent="0">
              <a:buNone/>
              <a:defRPr sz="984"/>
            </a:lvl7pPr>
            <a:lvl8pPr marL="3149834" indent="0">
              <a:buNone/>
              <a:defRPr sz="984"/>
            </a:lvl8pPr>
            <a:lvl9pPr marL="3599810" indent="0">
              <a:buNone/>
              <a:defRPr sz="984"/>
            </a:lvl9pPr>
          </a:lstStyle>
          <a:p>
            <a:pPr lvl="0"/>
            <a:r>
              <a:rPr lang="en-GB"/>
              <a:t>Click to edit Master text styles</a:t>
            </a:r>
          </a:p>
        </p:txBody>
      </p:sp>
      <p:sp>
        <p:nvSpPr>
          <p:cNvPr id="5" name="Date Placeholder 4"/>
          <p:cNvSpPr>
            <a:spLocks noGrp="1"/>
          </p:cNvSpPr>
          <p:nvPr>
            <p:ph type="dt" sz="half" idx="10"/>
          </p:nvPr>
        </p:nvSpPr>
        <p:spPr/>
        <p:txBody>
          <a:bodyPr/>
          <a:lstStyle/>
          <a:p>
            <a:fld id="{3F25EAB3-B5E6-4BC9-BB11-CE935C9019C9}" type="datetimeFigureOut">
              <a:rPr lang="en-GB" smtClean="0"/>
              <a:t>12/04/2023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2C0806-F1CF-432D-B93F-6B0D5B3F9A66}" type="slidenum">
              <a:rPr lang="en-GB" smtClean="0"/>
              <a:t>‹#›</a:t>
            </a:fld>
            <a:endParaRPr lang="en-GB"/>
          </a:p>
        </p:txBody>
      </p:sp>
    </p:spTree>
    <p:extLst>
      <p:ext uri="{BB962C8B-B14F-4D97-AF65-F5344CB8AC3E}">
        <p14:creationId xmlns:p14="http://schemas.microsoft.com/office/powerpoint/2010/main" val="2281574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9891" y="599969"/>
            <a:ext cx="2902585" cy="2099892"/>
          </a:xfrm>
        </p:spPr>
        <p:txBody>
          <a:bodyPr anchor="b"/>
          <a:lstStyle>
            <a:lvl1pPr>
              <a:defRPr sz="3149"/>
            </a:lvl1pPr>
          </a:lstStyle>
          <a:p>
            <a:r>
              <a:rPr lang="en-GB"/>
              <a:t>Click to edit Master title style</a:t>
            </a:r>
            <a:endParaRPr lang="en-US" dirty="0"/>
          </a:p>
        </p:txBody>
      </p:sp>
      <p:sp>
        <p:nvSpPr>
          <p:cNvPr id="3" name="Picture Placeholder 2"/>
          <p:cNvSpPr>
            <a:spLocks noGrp="1" noChangeAspect="1"/>
          </p:cNvSpPr>
          <p:nvPr>
            <p:ph type="pic" idx="1"/>
          </p:nvPr>
        </p:nvSpPr>
        <p:spPr>
          <a:xfrm>
            <a:off x="3825976" y="1295769"/>
            <a:ext cx="4556016" cy="6395505"/>
          </a:xfrm>
        </p:spPr>
        <p:txBody>
          <a:bodyPr anchor="t"/>
          <a:lstStyle>
            <a:lvl1pPr marL="0" indent="0">
              <a:buNone/>
              <a:defRPr sz="3149"/>
            </a:lvl1pPr>
            <a:lvl2pPr marL="449976" indent="0">
              <a:buNone/>
              <a:defRPr sz="2756"/>
            </a:lvl2pPr>
            <a:lvl3pPr marL="899952" indent="0">
              <a:buNone/>
              <a:defRPr sz="2362"/>
            </a:lvl3pPr>
            <a:lvl4pPr marL="1349929" indent="0">
              <a:buNone/>
              <a:defRPr sz="1968"/>
            </a:lvl4pPr>
            <a:lvl5pPr marL="1799905" indent="0">
              <a:buNone/>
              <a:defRPr sz="1968"/>
            </a:lvl5pPr>
            <a:lvl6pPr marL="2249881" indent="0">
              <a:buNone/>
              <a:defRPr sz="1968"/>
            </a:lvl6pPr>
            <a:lvl7pPr marL="2699857" indent="0">
              <a:buNone/>
              <a:defRPr sz="1968"/>
            </a:lvl7pPr>
            <a:lvl8pPr marL="3149834" indent="0">
              <a:buNone/>
              <a:defRPr sz="1968"/>
            </a:lvl8pPr>
            <a:lvl9pPr marL="3599810" indent="0">
              <a:buNone/>
              <a:defRPr sz="1968"/>
            </a:lvl9pPr>
          </a:lstStyle>
          <a:p>
            <a:r>
              <a:rPr lang="en-GB"/>
              <a:t>Click icon to add picture</a:t>
            </a:r>
            <a:endParaRPr lang="en-US" dirty="0"/>
          </a:p>
        </p:txBody>
      </p:sp>
      <p:sp>
        <p:nvSpPr>
          <p:cNvPr id="4" name="Text Placeholder 3"/>
          <p:cNvSpPr>
            <a:spLocks noGrp="1"/>
          </p:cNvSpPr>
          <p:nvPr>
            <p:ph type="body" sz="half" idx="2"/>
          </p:nvPr>
        </p:nvSpPr>
        <p:spPr>
          <a:xfrm>
            <a:off x="619891" y="2699862"/>
            <a:ext cx="2902585" cy="5001827"/>
          </a:xfrm>
        </p:spPr>
        <p:txBody>
          <a:bodyPr/>
          <a:lstStyle>
            <a:lvl1pPr marL="0" indent="0">
              <a:buNone/>
              <a:defRPr sz="1575"/>
            </a:lvl1pPr>
            <a:lvl2pPr marL="449976" indent="0">
              <a:buNone/>
              <a:defRPr sz="1378"/>
            </a:lvl2pPr>
            <a:lvl3pPr marL="899952" indent="0">
              <a:buNone/>
              <a:defRPr sz="1181"/>
            </a:lvl3pPr>
            <a:lvl4pPr marL="1349929" indent="0">
              <a:buNone/>
              <a:defRPr sz="984"/>
            </a:lvl4pPr>
            <a:lvl5pPr marL="1799905" indent="0">
              <a:buNone/>
              <a:defRPr sz="984"/>
            </a:lvl5pPr>
            <a:lvl6pPr marL="2249881" indent="0">
              <a:buNone/>
              <a:defRPr sz="984"/>
            </a:lvl6pPr>
            <a:lvl7pPr marL="2699857" indent="0">
              <a:buNone/>
              <a:defRPr sz="984"/>
            </a:lvl7pPr>
            <a:lvl8pPr marL="3149834" indent="0">
              <a:buNone/>
              <a:defRPr sz="984"/>
            </a:lvl8pPr>
            <a:lvl9pPr marL="3599810" indent="0">
              <a:buNone/>
              <a:defRPr sz="984"/>
            </a:lvl9pPr>
          </a:lstStyle>
          <a:p>
            <a:pPr lvl="0"/>
            <a:r>
              <a:rPr lang="en-GB"/>
              <a:t>Click to edit Master text styles</a:t>
            </a:r>
          </a:p>
        </p:txBody>
      </p:sp>
      <p:sp>
        <p:nvSpPr>
          <p:cNvPr id="5" name="Date Placeholder 4"/>
          <p:cNvSpPr>
            <a:spLocks noGrp="1"/>
          </p:cNvSpPr>
          <p:nvPr>
            <p:ph type="dt" sz="half" idx="10"/>
          </p:nvPr>
        </p:nvSpPr>
        <p:spPr/>
        <p:txBody>
          <a:bodyPr/>
          <a:lstStyle/>
          <a:p>
            <a:fld id="{3F25EAB3-B5E6-4BC9-BB11-CE935C9019C9}" type="datetimeFigureOut">
              <a:rPr lang="en-GB" smtClean="0"/>
              <a:t>12/04/2023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2C0806-F1CF-432D-B93F-6B0D5B3F9A66}" type="slidenum">
              <a:rPr lang="en-GB" smtClean="0"/>
              <a:t>‹#›</a:t>
            </a:fld>
            <a:endParaRPr lang="en-GB"/>
          </a:p>
        </p:txBody>
      </p:sp>
    </p:spTree>
    <p:extLst>
      <p:ext uri="{BB962C8B-B14F-4D97-AF65-F5344CB8AC3E}">
        <p14:creationId xmlns:p14="http://schemas.microsoft.com/office/powerpoint/2010/main" val="3825126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8718" y="479144"/>
            <a:ext cx="7762102" cy="1739495"/>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18718" y="2395710"/>
            <a:ext cx="7762102" cy="571012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18718" y="8341240"/>
            <a:ext cx="2024896" cy="479142"/>
          </a:xfrm>
          <a:prstGeom prst="rect">
            <a:avLst/>
          </a:prstGeom>
        </p:spPr>
        <p:txBody>
          <a:bodyPr vert="horz" lIns="91440" tIns="45720" rIns="91440" bIns="45720" rtlCol="0" anchor="ctr"/>
          <a:lstStyle>
            <a:lvl1pPr algn="l">
              <a:defRPr sz="1181">
                <a:solidFill>
                  <a:schemeClr val="tx1">
                    <a:tint val="75000"/>
                  </a:schemeClr>
                </a:solidFill>
              </a:defRPr>
            </a:lvl1pPr>
          </a:lstStyle>
          <a:p>
            <a:fld id="{3F25EAB3-B5E6-4BC9-BB11-CE935C9019C9}" type="datetimeFigureOut">
              <a:rPr lang="en-GB" smtClean="0"/>
              <a:t>12/04/2023</a:t>
            </a:fld>
            <a:endParaRPr lang="en-GB"/>
          </a:p>
        </p:txBody>
      </p:sp>
      <p:sp>
        <p:nvSpPr>
          <p:cNvPr id="5" name="Footer Placeholder 4"/>
          <p:cNvSpPr>
            <a:spLocks noGrp="1"/>
          </p:cNvSpPr>
          <p:nvPr>
            <p:ph type="ftr" sz="quarter" idx="3"/>
          </p:nvPr>
        </p:nvSpPr>
        <p:spPr>
          <a:xfrm>
            <a:off x="2981097" y="8341240"/>
            <a:ext cx="3037344" cy="479142"/>
          </a:xfrm>
          <a:prstGeom prst="rect">
            <a:avLst/>
          </a:prstGeom>
        </p:spPr>
        <p:txBody>
          <a:bodyPr vert="horz" lIns="91440" tIns="45720" rIns="91440" bIns="45720" rtlCol="0" anchor="ctr"/>
          <a:lstStyle>
            <a:lvl1pPr algn="ctr">
              <a:defRPr sz="1181">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355924" y="8341240"/>
            <a:ext cx="2024896" cy="479142"/>
          </a:xfrm>
          <a:prstGeom prst="rect">
            <a:avLst/>
          </a:prstGeom>
        </p:spPr>
        <p:txBody>
          <a:bodyPr vert="horz" lIns="91440" tIns="45720" rIns="91440" bIns="45720" rtlCol="0" anchor="ctr"/>
          <a:lstStyle>
            <a:lvl1pPr algn="r">
              <a:defRPr sz="1181">
                <a:solidFill>
                  <a:schemeClr val="tx1">
                    <a:tint val="75000"/>
                  </a:schemeClr>
                </a:solidFill>
              </a:defRPr>
            </a:lvl1pPr>
          </a:lstStyle>
          <a:p>
            <a:fld id="{382C0806-F1CF-432D-B93F-6B0D5B3F9A66}" type="slidenum">
              <a:rPr lang="en-GB" smtClean="0"/>
              <a:t>‹#›</a:t>
            </a:fld>
            <a:endParaRPr lang="en-GB"/>
          </a:p>
        </p:txBody>
      </p:sp>
      <p:sp>
        <p:nvSpPr>
          <p:cNvPr id="8" name="TextBox 7">
            <a:extLst>
              <a:ext uri="{FF2B5EF4-FFF2-40B4-BE49-F238E27FC236}">
                <a16:creationId xmlns:a16="http://schemas.microsoft.com/office/drawing/2014/main" id="{A234F0DF-B2DE-3F2A-5901-0985D2269829}"/>
              </a:ext>
            </a:extLst>
          </p:cNvPr>
          <p:cNvSpPr txBox="1"/>
          <p:nvPr userDrawn="1">
            <p:extLst>
              <p:ext uri="{1162E1C5-73C7-4A58-AE30-91384D911F3F}">
                <p184:classification xmlns:p184="http://schemas.microsoft.com/office/powerpoint/2018/4/main" val="hdr"/>
              </p:ext>
            </p:extLst>
          </p:nvPr>
        </p:nvSpPr>
        <p:spPr>
          <a:xfrm>
            <a:off x="4112387" y="0"/>
            <a:ext cx="803275"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cs typeface="Calibri" panose="020F0502020204030204" pitchFamily="34" charset="0"/>
              </a:rPr>
              <a:t>ECDC NORMAL</a:t>
            </a:r>
          </a:p>
        </p:txBody>
      </p:sp>
    </p:spTree>
    <p:extLst>
      <p:ext uri="{BB962C8B-B14F-4D97-AF65-F5344CB8AC3E}">
        <p14:creationId xmlns:p14="http://schemas.microsoft.com/office/powerpoint/2010/main" val="23832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99952" rtl="0" eaLnBrk="1" latinLnBrk="0" hangingPunct="1">
        <a:lnSpc>
          <a:spcPct val="90000"/>
        </a:lnSpc>
        <a:spcBef>
          <a:spcPct val="0"/>
        </a:spcBef>
        <a:buNone/>
        <a:defRPr sz="4330" kern="1200">
          <a:solidFill>
            <a:schemeClr val="tx1"/>
          </a:solidFill>
          <a:latin typeface="+mj-lt"/>
          <a:ea typeface="+mj-ea"/>
          <a:cs typeface="+mj-cs"/>
        </a:defRPr>
      </a:lvl1pPr>
    </p:titleStyle>
    <p:bodyStyle>
      <a:lvl1pPr marL="224988" indent="-224988" algn="l" defTabSz="899952" rtl="0" eaLnBrk="1" latinLnBrk="0" hangingPunct="1">
        <a:lnSpc>
          <a:spcPct val="90000"/>
        </a:lnSpc>
        <a:spcBef>
          <a:spcPts val="984"/>
        </a:spcBef>
        <a:buFont typeface="Arial" panose="020B0604020202020204" pitchFamily="34" charset="0"/>
        <a:buChar char="•"/>
        <a:defRPr sz="2756" kern="1200">
          <a:solidFill>
            <a:schemeClr val="tx1"/>
          </a:solidFill>
          <a:latin typeface="+mn-lt"/>
          <a:ea typeface="+mn-ea"/>
          <a:cs typeface="+mn-cs"/>
        </a:defRPr>
      </a:lvl1pPr>
      <a:lvl2pPr marL="674964" indent="-224988" algn="l" defTabSz="899952" rtl="0" eaLnBrk="1" latinLnBrk="0" hangingPunct="1">
        <a:lnSpc>
          <a:spcPct val="90000"/>
        </a:lnSpc>
        <a:spcBef>
          <a:spcPts val="492"/>
        </a:spcBef>
        <a:buFont typeface="Arial" panose="020B0604020202020204" pitchFamily="34" charset="0"/>
        <a:buChar char="•"/>
        <a:defRPr sz="2362" kern="1200">
          <a:solidFill>
            <a:schemeClr val="tx1"/>
          </a:solidFill>
          <a:latin typeface="+mn-lt"/>
          <a:ea typeface="+mn-ea"/>
          <a:cs typeface="+mn-cs"/>
        </a:defRPr>
      </a:lvl2pPr>
      <a:lvl3pPr marL="1124941" indent="-224988" algn="l" defTabSz="899952" rtl="0" eaLnBrk="1" latinLnBrk="0" hangingPunct="1">
        <a:lnSpc>
          <a:spcPct val="90000"/>
        </a:lnSpc>
        <a:spcBef>
          <a:spcPts val="492"/>
        </a:spcBef>
        <a:buFont typeface="Arial" panose="020B0604020202020204" pitchFamily="34" charset="0"/>
        <a:buChar char="•"/>
        <a:defRPr sz="1968" kern="1200">
          <a:solidFill>
            <a:schemeClr val="tx1"/>
          </a:solidFill>
          <a:latin typeface="+mn-lt"/>
          <a:ea typeface="+mn-ea"/>
          <a:cs typeface="+mn-cs"/>
        </a:defRPr>
      </a:lvl3pPr>
      <a:lvl4pPr marL="1574917"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4pPr>
      <a:lvl5pPr marL="2024893"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5pPr>
      <a:lvl6pPr marL="2474869"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6pPr>
      <a:lvl7pPr marL="2924846"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7pPr>
      <a:lvl8pPr marL="3374822"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8pPr>
      <a:lvl9pPr marL="3824798"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9pPr>
    </p:bodyStyle>
    <p:otherStyle>
      <a:defPPr>
        <a:defRPr lang="en-US"/>
      </a:defPPr>
      <a:lvl1pPr marL="0" algn="l" defTabSz="899952" rtl="0" eaLnBrk="1" latinLnBrk="0" hangingPunct="1">
        <a:defRPr sz="1772" kern="1200">
          <a:solidFill>
            <a:schemeClr val="tx1"/>
          </a:solidFill>
          <a:latin typeface="+mn-lt"/>
          <a:ea typeface="+mn-ea"/>
          <a:cs typeface="+mn-cs"/>
        </a:defRPr>
      </a:lvl1pPr>
      <a:lvl2pPr marL="449976" algn="l" defTabSz="899952" rtl="0" eaLnBrk="1" latinLnBrk="0" hangingPunct="1">
        <a:defRPr sz="1772" kern="1200">
          <a:solidFill>
            <a:schemeClr val="tx1"/>
          </a:solidFill>
          <a:latin typeface="+mn-lt"/>
          <a:ea typeface="+mn-ea"/>
          <a:cs typeface="+mn-cs"/>
        </a:defRPr>
      </a:lvl2pPr>
      <a:lvl3pPr marL="899952" algn="l" defTabSz="899952" rtl="0" eaLnBrk="1" latinLnBrk="0" hangingPunct="1">
        <a:defRPr sz="1772" kern="1200">
          <a:solidFill>
            <a:schemeClr val="tx1"/>
          </a:solidFill>
          <a:latin typeface="+mn-lt"/>
          <a:ea typeface="+mn-ea"/>
          <a:cs typeface="+mn-cs"/>
        </a:defRPr>
      </a:lvl3pPr>
      <a:lvl4pPr marL="1349929" algn="l" defTabSz="899952" rtl="0" eaLnBrk="1" latinLnBrk="0" hangingPunct="1">
        <a:defRPr sz="1772" kern="1200">
          <a:solidFill>
            <a:schemeClr val="tx1"/>
          </a:solidFill>
          <a:latin typeface="+mn-lt"/>
          <a:ea typeface="+mn-ea"/>
          <a:cs typeface="+mn-cs"/>
        </a:defRPr>
      </a:lvl4pPr>
      <a:lvl5pPr marL="1799905" algn="l" defTabSz="899952" rtl="0" eaLnBrk="1" latinLnBrk="0" hangingPunct="1">
        <a:defRPr sz="1772" kern="1200">
          <a:solidFill>
            <a:schemeClr val="tx1"/>
          </a:solidFill>
          <a:latin typeface="+mn-lt"/>
          <a:ea typeface="+mn-ea"/>
          <a:cs typeface="+mn-cs"/>
        </a:defRPr>
      </a:lvl5pPr>
      <a:lvl6pPr marL="2249881" algn="l" defTabSz="899952" rtl="0" eaLnBrk="1" latinLnBrk="0" hangingPunct="1">
        <a:defRPr sz="1772" kern="1200">
          <a:solidFill>
            <a:schemeClr val="tx1"/>
          </a:solidFill>
          <a:latin typeface="+mn-lt"/>
          <a:ea typeface="+mn-ea"/>
          <a:cs typeface="+mn-cs"/>
        </a:defRPr>
      </a:lvl6pPr>
      <a:lvl7pPr marL="2699857" algn="l" defTabSz="899952" rtl="0" eaLnBrk="1" latinLnBrk="0" hangingPunct="1">
        <a:defRPr sz="1772" kern="1200">
          <a:solidFill>
            <a:schemeClr val="tx1"/>
          </a:solidFill>
          <a:latin typeface="+mn-lt"/>
          <a:ea typeface="+mn-ea"/>
          <a:cs typeface="+mn-cs"/>
        </a:defRPr>
      </a:lvl7pPr>
      <a:lvl8pPr marL="3149834" algn="l" defTabSz="899952" rtl="0" eaLnBrk="1" latinLnBrk="0" hangingPunct="1">
        <a:defRPr sz="1772" kern="1200">
          <a:solidFill>
            <a:schemeClr val="tx1"/>
          </a:solidFill>
          <a:latin typeface="+mn-lt"/>
          <a:ea typeface="+mn-ea"/>
          <a:cs typeface="+mn-cs"/>
        </a:defRPr>
      </a:lvl8pPr>
      <a:lvl9pPr marL="3599810" algn="l" defTabSz="899952" rtl="0" eaLnBrk="1" latinLnBrk="0" hangingPunct="1">
        <a:defRPr sz="177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graphical user interface&#10;&#10;Description automatically generated">
            <a:extLst>
              <a:ext uri="{FF2B5EF4-FFF2-40B4-BE49-F238E27FC236}">
                <a16:creationId xmlns:a16="http://schemas.microsoft.com/office/drawing/2014/main" id="{D6363C2A-45EC-14A9-4957-EBE51DC506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8999538" cy="8999538"/>
          </a:xfrm>
          <a:prstGeom prst="rect">
            <a:avLst/>
          </a:prstGeom>
        </p:spPr>
      </p:pic>
      <p:sp>
        <p:nvSpPr>
          <p:cNvPr id="2" name="Title 1">
            <a:extLst>
              <a:ext uri="{FF2B5EF4-FFF2-40B4-BE49-F238E27FC236}">
                <a16:creationId xmlns:a16="http://schemas.microsoft.com/office/drawing/2014/main" id="{3BD6AD20-4234-601A-3AFE-8AC6E2D46434}"/>
              </a:ext>
            </a:extLst>
          </p:cNvPr>
          <p:cNvSpPr>
            <a:spLocks noGrp="1"/>
          </p:cNvSpPr>
          <p:nvPr>
            <p:ph type="ctrTitle"/>
          </p:nvPr>
        </p:nvSpPr>
        <p:spPr>
          <a:xfrm>
            <a:off x="645334" y="4362679"/>
            <a:ext cx="7708870" cy="2633995"/>
          </a:xfrm>
        </p:spPr>
        <p:txBody>
          <a:bodyPr>
            <a:noAutofit/>
          </a:bodyPr>
          <a:lstStyle/>
          <a:p>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 protect everyone: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children, adolescents, adults and the elderly.</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Protect yourself, your family and your community by being up-to-date with your vaccines.</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#VaccinesWork #UnitedInProtection #EIW2023 </a:t>
            </a:r>
          </a:p>
        </p:txBody>
      </p:sp>
      <p:pic>
        <p:nvPicPr>
          <p:cNvPr id="7" name="Picture 6" descr="Logo, company name&#10;&#10;Description automatically generated">
            <a:extLst>
              <a:ext uri="{FF2B5EF4-FFF2-40B4-BE49-F238E27FC236}">
                <a16:creationId xmlns:a16="http://schemas.microsoft.com/office/drawing/2014/main" id="{711DF170-3DDA-CE1A-C035-097522CA36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6397" y="187287"/>
            <a:ext cx="1297888" cy="1002535"/>
          </a:xfrm>
          <a:prstGeom prst="rect">
            <a:avLst/>
          </a:prstGeom>
        </p:spPr>
      </p:pic>
    </p:spTree>
    <p:extLst>
      <p:ext uri="{BB962C8B-B14F-4D97-AF65-F5344CB8AC3E}">
        <p14:creationId xmlns:p14="http://schemas.microsoft.com/office/powerpoint/2010/main" val="1844260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363C2A-45EC-14A9-4957-EBE51DC506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999538" cy="8999538"/>
          </a:xfrm>
          <a:prstGeom prst="rect">
            <a:avLst/>
          </a:prstGeom>
        </p:spPr>
      </p:pic>
      <p:sp>
        <p:nvSpPr>
          <p:cNvPr id="2" name="Title 1">
            <a:extLst>
              <a:ext uri="{FF2B5EF4-FFF2-40B4-BE49-F238E27FC236}">
                <a16:creationId xmlns:a16="http://schemas.microsoft.com/office/drawing/2014/main" id="{3BD6AD20-4234-601A-3AFE-8AC6E2D46434}"/>
              </a:ext>
            </a:extLst>
          </p:cNvPr>
          <p:cNvSpPr>
            <a:spLocks noGrp="1"/>
          </p:cNvSpPr>
          <p:nvPr>
            <p:ph type="ctrTitle"/>
          </p:nvPr>
        </p:nvSpPr>
        <p:spPr>
          <a:xfrm>
            <a:off x="658060" y="4499769"/>
            <a:ext cx="7683418" cy="3454409"/>
          </a:xfrm>
        </p:spPr>
        <p:txBody>
          <a:bodyPr>
            <a:noAutofit/>
          </a:bodyPr>
          <a:lstStyle/>
          <a:p>
            <a:pPr>
              <a:lnSpc>
                <a:spcPct val="100000"/>
              </a:lnSpc>
            </a:pP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For over 200 years, vaccines have been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saving millions of lives across the globe.</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They have eradicated smallpox and allowed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deadly diseases like polio to be controlled.</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That’s the result of science and research.</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#VaccinesWork #UnitedInProtection #EIW2023 </a:t>
            </a:r>
          </a:p>
        </p:txBody>
      </p:sp>
      <p:pic>
        <p:nvPicPr>
          <p:cNvPr id="7" name="Picture 6" descr="Logo, company name&#10;&#10;Description automatically generated">
            <a:extLst>
              <a:ext uri="{FF2B5EF4-FFF2-40B4-BE49-F238E27FC236}">
                <a16:creationId xmlns:a16="http://schemas.microsoft.com/office/drawing/2014/main" id="{711DF170-3DDA-CE1A-C035-097522CA36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6397" y="187287"/>
            <a:ext cx="1297888" cy="1002535"/>
          </a:xfrm>
          <a:prstGeom prst="rect">
            <a:avLst/>
          </a:prstGeom>
        </p:spPr>
      </p:pic>
    </p:spTree>
    <p:extLst>
      <p:ext uri="{BB962C8B-B14F-4D97-AF65-F5344CB8AC3E}">
        <p14:creationId xmlns:p14="http://schemas.microsoft.com/office/powerpoint/2010/main" val="2389595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363C2A-45EC-14A9-4957-EBE51DC506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999538" cy="8999538"/>
          </a:xfrm>
          <a:prstGeom prst="rect">
            <a:avLst/>
          </a:prstGeom>
        </p:spPr>
      </p:pic>
      <p:sp>
        <p:nvSpPr>
          <p:cNvPr id="2" name="Title 1">
            <a:extLst>
              <a:ext uri="{FF2B5EF4-FFF2-40B4-BE49-F238E27FC236}">
                <a16:creationId xmlns:a16="http://schemas.microsoft.com/office/drawing/2014/main" id="{3BD6AD20-4234-601A-3AFE-8AC6E2D46434}"/>
              </a:ext>
            </a:extLst>
          </p:cNvPr>
          <p:cNvSpPr>
            <a:spLocks noGrp="1"/>
          </p:cNvSpPr>
          <p:nvPr>
            <p:ph type="ctrTitle"/>
          </p:nvPr>
        </p:nvSpPr>
        <p:spPr>
          <a:xfrm>
            <a:off x="252339" y="1872246"/>
            <a:ext cx="8494859" cy="2148289"/>
          </a:xfrm>
        </p:spPr>
        <p:txBody>
          <a:bodyPr>
            <a:noAutofit/>
          </a:bodyPr>
          <a:lstStyle/>
          <a:p>
            <a:pPr>
              <a:lnSpc>
                <a:spcPct val="100000"/>
              </a:lnSpc>
            </a:pP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Offer your child a safe start in life!</a:t>
            </a:r>
            <a:b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Protect your child from vaccine-preventable diseases!</a:t>
            </a:r>
            <a:b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#VaccinesWork #UnitedInProtection #EIW2023 </a:t>
            </a:r>
          </a:p>
        </p:txBody>
      </p:sp>
      <p:pic>
        <p:nvPicPr>
          <p:cNvPr id="7" name="Picture 6" descr="Logo, company name&#10;&#10;Description automatically generated">
            <a:extLst>
              <a:ext uri="{FF2B5EF4-FFF2-40B4-BE49-F238E27FC236}">
                <a16:creationId xmlns:a16="http://schemas.microsoft.com/office/drawing/2014/main" id="{711DF170-3DDA-CE1A-C035-097522CA36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6397" y="187287"/>
            <a:ext cx="1297888" cy="1002535"/>
          </a:xfrm>
          <a:prstGeom prst="rect">
            <a:avLst/>
          </a:prstGeom>
        </p:spPr>
      </p:pic>
    </p:spTree>
    <p:extLst>
      <p:ext uri="{BB962C8B-B14F-4D97-AF65-F5344CB8AC3E}">
        <p14:creationId xmlns:p14="http://schemas.microsoft.com/office/powerpoint/2010/main" val="3452636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363C2A-45EC-14A9-4957-EBE51DC506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999538" cy="8999538"/>
          </a:xfrm>
          <a:prstGeom prst="rect">
            <a:avLst/>
          </a:prstGeom>
        </p:spPr>
      </p:pic>
      <p:sp>
        <p:nvSpPr>
          <p:cNvPr id="2" name="Title 1">
            <a:extLst>
              <a:ext uri="{FF2B5EF4-FFF2-40B4-BE49-F238E27FC236}">
                <a16:creationId xmlns:a16="http://schemas.microsoft.com/office/drawing/2014/main" id="{3BD6AD20-4234-601A-3AFE-8AC6E2D46434}"/>
              </a:ext>
            </a:extLst>
          </p:cNvPr>
          <p:cNvSpPr>
            <a:spLocks noGrp="1"/>
          </p:cNvSpPr>
          <p:nvPr>
            <p:ph type="ctrTitle"/>
          </p:nvPr>
        </p:nvSpPr>
        <p:spPr>
          <a:xfrm>
            <a:off x="339853" y="4499769"/>
            <a:ext cx="8319832" cy="2898058"/>
          </a:xfrm>
        </p:spPr>
        <p:txBody>
          <a:bodyPr>
            <a:noAutofit/>
          </a:bodyPr>
          <a:lstStyle/>
          <a:p>
            <a:pPr>
              <a:lnSpc>
                <a:spcPct val="100000"/>
              </a:lnSpc>
            </a:pP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Did your child miss a vaccine dose?</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Talk to your healthcare professional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and get your child vaccinated as soon as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possible to complete the recommended</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vaccination course!</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#VaccinesWork #UnitedInProtection #EIW2023 </a:t>
            </a:r>
          </a:p>
        </p:txBody>
      </p:sp>
      <p:pic>
        <p:nvPicPr>
          <p:cNvPr id="7" name="Picture 6" descr="Logo, company name&#10;&#10;Description automatically generated">
            <a:extLst>
              <a:ext uri="{FF2B5EF4-FFF2-40B4-BE49-F238E27FC236}">
                <a16:creationId xmlns:a16="http://schemas.microsoft.com/office/drawing/2014/main" id="{711DF170-3DDA-CE1A-C035-097522CA36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6397" y="187287"/>
            <a:ext cx="1297888" cy="1002535"/>
          </a:xfrm>
          <a:prstGeom prst="rect">
            <a:avLst/>
          </a:prstGeom>
        </p:spPr>
      </p:pic>
    </p:spTree>
    <p:extLst>
      <p:ext uri="{BB962C8B-B14F-4D97-AF65-F5344CB8AC3E}">
        <p14:creationId xmlns:p14="http://schemas.microsoft.com/office/powerpoint/2010/main" val="2701223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363C2A-45EC-14A9-4957-EBE51DC506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999538" cy="8999538"/>
          </a:xfrm>
          <a:prstGeom prst="rect">
            <a:avLst/>
          </a:prstGeom>
        </p:spPr>
      </p:pic>
      <p:sp>
        <p:nvSpPr>
          <p:cNvPr id="2" name="Title 1">
            <a:extLst>
              <a:ext uri="{FF2B5EF4-FFF2-40B4-BE49-F238E27FC236}">
                <a16:creationId xmlns:a16="http://schemas.microsoft.com/office/drawing/2014/main" id="{3BD6AD20-4234-601A-3AFE-8AC6E2D46434}"/>
              </a:ext>
            </a:extLst>
          </p:cNvPr>
          <p:cNvSpPr>
            <a:spLocks noGrp="1"/>
          </p:cNvSpPr>
          <p:nvPr>
            <p:ph type="ctrTitle"/>
          </p:nvPr>
        </p:nvSpPr>
        <p:spPr>
          <a:xfrm>
            <a:off x="339853" y="2175210"/>
            <a:ext cx="8319832" cy="3156954"/>
          </a:xfrm>
        </p:spPr>
        <p:txBody>
          <a:bodyPr>
            <a:noAutofit/>
          </a:bodyPr>
          <a:lstStyle/>
          <a:p>
            <a:pPr>
              <a:lnSpc>
                <a:spcPct val="100000"/>
              </a:lnSpc>
            </a:pP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Vaccination of girls and boys against HPV</a:t>
            </a:r>
            <a:b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can prevent later infections with HVP, the most </a:t>
            </a:r>
            <a:b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common sexually transmitted infection.</a:t>
            </a:r>
            <a:b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HPV can lead to cancer in both men and women.</a:t>
            </a:r>
            <a:b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Get informed, get screened, get vaccinated!</a:t>
            </a:r>
            <a:b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#VaccinesWork #UnitedInProtection #EIW2023 </a:t>
            </a:r>
          </a:p>
        </p:txBody>
      </p:sp>
      <p:pic>
        <p:nvPicPr>
          <p:cNvPr id="7" name="Picture 6" descr="Logo, company name&#10;&#10;Description automatically generated">
            <a:extLst>
              <a:ext uri="{FF2B5EF4-FFF2-40B4-BE49-F238E27FC236}">
                <a16:creationId xmlns:a16="http://schemas.microsoft.com/office/drawing/2014/main" id="{711DF170-3DDA-CE1A-C035-097522CA36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6397" y="187287"/>
            <a:ext cx="1297888" cy="1002535"/>
          </a:xfrm>
          <a:prstGeom prst="rect">
            <a:avLst/>
          </a:prstGeom>
        </p:spPr>
      </p:pic>
    </p:spTree>
    <p:extLst>
      <p:ext uri="{BB962C8B-B14F-4D97-AF65-F5344CB8AC3E}">
        <p14:creationId xmlns:p14="http://schemas.microsoft.com/office/powerpoint/2010/main" val="1563352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363C2A-45EC-14A9-4957-EBE51DC506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999538" cy="8999538"/>
          </a:xfrm>
          <a:prstGeom prst="rect">
            <a:avLst/>
          </a:prstGeom>
        </p:spPr>
      </p:pic>
      <p:sp>
        <p:nvSpPr>
          <p:cNvPr id="2" name="Title 1">
            <a:extLst>
              <a:ext uri="{FF2B5EF4-FFF2-40B4-BE49-F238E27FC236}">
                <a16:creationId xmlns:a16="http://schemas.microsoft.com/office/drawing/2014/main" id="{3BD6AD20-4234-601A-3AFE-8AC6E2D46434}"/>
              </a:ext>
            </a:extLst>
          </p:cNvPr>
          <p:cNvSpPr>
            <a:spLocks noGrp="1"/>
          </p:cNvSpPr>
          <p:nvPr>
            <p:ph type="ctrTitle"/>
          </p:nvPr>
        </p:nvSpPr>
        <p:spPr>
          <a:xfrm>
            <a:off x="384134" y="3040656"/>
            <a:ext cx="8231270" cy="5207913"/>
          </a:xfrm>
        </p:spPr>
        <p:txBody>
          <a:bodyPr>
            <a:noAutofit/>
          </a:bodyPr>
          <a:lstStyle/>
          <a:p>
            <a:pPr>
              <a:lnSpc>
                <a:spcPct val="100000"/>
              </a:lnSpc>
            </a:pP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 are not only for children.</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Check the recommended vaccines in your country!</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Many countries recommend booster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 for diseases such as</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diphtheria or tetanus during adulthood.</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 Check the recommended vaccines in your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country and discuss with your doctor!</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 save lives.</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#VaccinesWork #UnitedInProtection #EIW2023 </a:t>
            </a:r>
          </a:p>
        </p:txBody>
      </p:sp>
      <p:pic>
        <p:nvPicPr>
          <p:cNvPr id="7" name="Picture 6" descr="Logo, company name&#10;&#10;Description automatically generated">
            <a:extLst>
              <a:ext uri="{FF2B5EF4-FFF2-40B4-BE49-F238E27FC236}">
                <a16:creationId xmlns:a16="http://schemas.microsoft.com/office/drawing/2014/main" id="{711DF170-3DDA-CE1A-C035-097522CA36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6397" y="187287"/>
            <a:ext cx="1297888" cy="1002535"/>
          </a:xfrm>
          <a:prstGeom prst="rect">
            <a:avLst/>
          </a:prstGeom>
        </p:spPr>
      </p:pic>
    </p:spTree>
    <p:extLst>
      <p:ext uri="{BB962C8B-B14F-4D97-AF65-F5344CB8AC3E}">
        <p14:creationId xmlns:p14="http://schemas.microsoft.com/office/powerpoint/2010/main" val="2519303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363C2A-45EC-14A9-4957-EBE51DC506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999538" cy="8999538"/>
          </a:xfrm>
          <a:prstGeom prst="rect">
            <a:avLst/>
          </a:prstGeom>
        </p:spPr>
      </p:pic>
      <p:sp>
        <p:nvSpPr>
          <p:cNvPr id="2" name="Title 1">
            <a:extLst>
              <a:ext uri="{FF2B5EF4-FFF2-40B4-BE49-F238E27FC236}">
                <a16:creationId xmlns:a16="http://schemas.microsoft.com/office/drawing/2014/main" id="{3BD6AD20-4234-601A-3AFE-8AC6E2D46434}"/>
              </a:ext>
            </a:extLst>
          </p:cNvPr>
          <p:cNvSpPr>
            <a:spLocks noGrp="1"/>
          </p:cNvSpPr>
          <p:nvPr>
            <p:ph type="ctrTitle"/>
          </p:nvPr>
        </p:nvSpPr>
        <p:spPr>
          <a:xfrm>
            <a:off x="373277" y="2743199"/>
            <a:ext cx="8252984" cy="5549437"/>
          </a:xfrm>
        </p:spPr>
        <p:txBody>
          <a:bodyPr>
            <a:noAutofit/>
          </a:bodyPr>
          <a:lstStyle/>
          <a:p>
            <a:pPr>
              <a:lnSpc>
                <a:spcPct val="100000"/>
              </a:lnSpc>
            </a:pP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Unvaccinated women who get rubella early during pregnancy are at increased risk of miscarriage and their babies can be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born with congenital rubella syndrome.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Protect yourself and your baby,</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discuss with your doctor to ensure you are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up-to-date on recommended vaccines well before pregnancy!</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 save lives.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#VaccinesWork #UnitedInProtection #EIW2023 </a:t>
            </a:r>
          </a:p>
        </p:txBody>
      </p:sp>
      <p:pic>
        <p:nvPicPr>
          <p:cNvPr id="7" name="Picture 6" descr="Logo, company name&#10;&#10;Description automatically generated">
            <a:extLst>
              <a:ext uri="{FF2B5EF4-FFF2-40B4-BE49-F238E27FC236}">
                <a16:creationId xmlns:a16="http://schemas.microsoft.com/office/drawing/2014/main" id="{711DF170-3DDA-CE1A-C035-097522CA36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6397" y="187287"/>
            <a:ext cx="1297888" cy="1002535"/>
          </a:xfrm>
          <a:prstGeom prst="rect">
            <a:avLst/>
          </a:prstGeom>
        </p:spPr>
      </p:pic>
    </p:spTree>
    <p:extLst>
      <p:ext uri="{BB962C8B-B14F-4D97-AF65-F5344CB8AC3E}">
        <p14:creationId xmlns:p14="http://schemas.microsoft.com/office/powerpoint/2010/main" val="3291014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363C2A-45EC-14A9-4957-EBE51DC506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999538" cy="8999538"/>
          </a:xfrm>
          <a:prstGeom prst="rect">
            <a:avLst/>
          </a:prstGeom>
        </p:spPr>
      </p:pic>
      <p:sp>
        <p:nvSpPr>
          <p:cNvPr id="2" name="Title 1">
            <a:extLst>
              <a:ext uri="{FF2B5EF4-FFF2-40B4-BE49-F238E27FC236}">
                <a16:creationId xmlns:a16="http://schemas.microsoft.com/office/drawing/2014/main" id="{3BD6AD20-4234-601A-3AFE-8AC6E2D46434}"/>
              </a:ext>
            </a:extLst>
          </p:cNvPr>
          <p:cNvSpPr>
            <a:spLocks noGrp="1"/>
          </p:cNvSpPr>
          <p:nvPr>
            <p:ph type="ctrTitle"/>
          </p:nvPr>
        </p:nvSpPr>
        <p:spPr>
          <a:xfrm>
            <a:off x="472469" y="2291508"/>
            <a:ext cx="8054600" cy="4139277"/>
          </a:xfrm>
        </p:spPr>
        <p:txBody>
          <a:bodyPr>
            <a:noAutofit/>
          </a:bodyPr>
          <a:lstStyle/>
          <a:p>
            <a:pPr>
              <a:lnSpc>
                <a:spcPct val="100000"/>
              </a:lnSpc>
            </a:pP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People of all ages can get COVID-19 or influenza, but older individuals can develop more often serious symptoms that may require </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hospitalisation or even endanger their lives.</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Follow national recommendations</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and stay up-to-date on vaccinations!</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 save lives.</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#VaccinesWork #UnitedInProtection #EIW2023 </a:t>
            </a:r>
          </a:p>
        </p:txBody>
      </p:sp>
      <p:pic>
        <p:nvPicPr>
          <p:cNvPr id="7" name="Picture 6" descr="Logo, company name&#10;&#10;Description automatically generated">
            <a:extLst>
              <a:ext uri="{FF2B5EF4-FFF2-40B4-BE49-F238E27FC236}">
                <a16:creationId xmlns:a16="http://schemas.microsoft.com/office/drawing/2014/main" id="{711DF170-3DDA-CE1A-C035-097522CA36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6397" y="187287"/>
            <a:ext cx="1297888" cy="1002535"/>
          </a:xfrm>
          <a:prstGeom prst="rect">
            <a:avLst/>
          </a:prstGeom>
        </p:spPr>
      </p:pic>
    </p:spTree>
    <p:extLst>
      <p:ext uri="{BB962C8B-B14F-4D97-AF65-F5344CB8AC3E}">
        <p14:creationId xmlns:p14="http://schemas.microsoft.com/office/powerpoint/2010/main" val="1242865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363C2A-45EC-14A9-4957-EBE51DC506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999538" cy="8999538"/>
          </a:xfrm>
          <a:prstGeom prst="rect">
            <a:avLst/>
          </a:prstGeom>
        </p:spPr>
      </p:pic>
      <p:sp>
        <p:nvSpPr>
          <p:cNvPr id="2" name="Title 1">
            <a:extLst>
              <a:ext uri="{FF2B5EF4-FFF2-40B4-BE49-F238E27FC236}">
                <a16:creationId xmlns:a16="http://schemas.microsoft.com/office/drawing/2014/main" id="{3BD6AD20-4234-601A-3AFE-8AC6E2D46434}"/>
              </a:ext>
            </a:extLst>
          </p:cNvPr>
          <p:cNvSpPr>
            <a:spLocks noGrp="1"/>
          </p:cNvSpPr>
          <p:nvPr>
            <p:ph type="ctrTitle"/>
          </p:nvPr>
        </p:nvSpPr>
        <p:spPr>
          <a:xfrm>
            <a:off x="453199" y="5045725"/>
            <a:ext cx="8093139" cy="3401146"/>
          </a:xfrm>
        </p:spPr>
        <p:txBody>
          <a:bodyPr>
            <a:noAutofit/>
          </a:bodyPr>
          <a:lstStyle/>
          <a:p>
            <a:pPr>
              <a:lnSpc>
                <a:spcPct val="100000"/>
              </a:lnSpc>
            </a:pP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With age, comes wisdom!</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Be wise, talk to your doctor and check the national recommendations for vaccines for your age.</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Make informed decisions!</a:t>
            </a:r>
            <a:br>
              <a:rPr lang="en-GB" sz="2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br>
              <a:rPr lang="en-GB" sz="25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24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#VaccinesWork #UnitedInProtection #EIW2023 </a:t>
            </a:r>
          </a:p>
        </p:txBody>
      </p:sp>
      <p:pic>
        <p:nvPicPr>
          <p:cNvPr id="7" name="Picture 6" descr="Logo, company name&#10;&#10;Description automatically generated">
            <a:extLst>
              <a:ext uri="{FF2B5EF4-FFF2-40B4-BE49-F238E27FC236}">
                <a16:creationId xmlns:a16="http://schemas.microsoft.com/office/drawing/2014/main" id="{711DF170-3DDA-CE1A-C035-097522CA36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6397" y="187287"/>
            <a:ext cx="1297888" cy="1002535"/>
          </a:xfrm>
          <a:prstGeom prst="rect">
            <a:avLst/>
          </a:prstGeom>
        </p:spPr>
      </p:pic>
    </p:spTree>
    <p:extLst>
      <p:ext uri="{BB962C8B-B14F-4D97-AF65-F5344CB8AC3E}">
        <p14:creationId xmlns:p14="http://schemas.microsoft.com/office/powerpoint/2010/main" val="10288541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Metadata/LabelInfo.xml><?xml version="1.0" encoding="utf-8"?>
<clbl:labelList xmlns:clbl="http://schemas.microsoft.com/office/2020/mipLabelMetadata">
  <clbl:label id="{5d6aa37e-3a89-4bd8-9367-95b8219209ae}" enabled="1" method="Standard" siteId="{6ad73702-409c-4046-ae59-cc4bea334507}" contentBits="1" removed="0"/>
</clbl:labelList>
</file>

<file path=docProps/app.xml><?xml version="1.0" encoding="utf-8"?>
<Properties xmlns="http://schemas.openxmlformats.org/officeDocument/2006/extended-properties" xmlns:vt="http://schemas.openxmlformats.org/officeDocument/2006/docPropsVTypes">
  <Template>Office Theme 2013 - 2022</Template>
  <TotalTime>12</TotalTime>
  <Words>435</Words>
  <Application>Microsoft Office PowerPoint</Application>
  <PresentationFormat>Custom</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Tahoma</vt:lpstr>
      <vt:lpstr>Office Theme</vt:lpstr>
      <vt:lpstr>Vaccines protect everyone:   children, adolescents, adults and the elderly. Protect yourself, your family and your community by being up-to-date with your vaccines.  #VaccinesWork #UnitedInProtection #EIW2023 </vt:lpstr>
      <vt:lpstr>For over 200 years, vaccines have been  saving millions of lives across the globe. They have eradicated smallpox and allowed  deadly diseases like polio to be controlled. That’s the result of science and research.  #VaccinesWork #UnitedInProtection #EIW2023 </vt:lpstr>
      <vt:lpstr>Offer your child a safe start in life! Protect your child from vaccine-preventable diseases!  #VaccinesWork #UnitedInProtection #EIW2023 </vt:lpstr>
      <vt:lpstr>Did your child miss a vaccine dose? Talk to your healthcare professional  and get your child vaccinated as soon as  possible to complete the recommended vaccination course!  #VaccinesWork #UnitedInProtection #EIW2023 </vt:lpstr>
      <vt:lpstr> Vaccination of girls and boys against HPV can prevent later infections with HVP, the most  common sexually transmitted infection. HPV can lead to cancer in both men and women.  Get informed, get screened, get vaccinated!  #VaccinesWork #UnitedInProtection #EIW2023 </vt:lpstr>
      <vt:lpstr>Vaccines are not only for children. Check the recommended vaccines in your country!  Many countries recommend booster  vaccines for diseases such as diphtheria or tetanus during adulthood.   Check the recommended vaccines in your  country and discuss with your doctor! Vaccines save lives.  #VaccinesWork #UnitedInProtection #EIW2023 </vt:lpstr>
      <vt:lpstr>Unvaccinated women who get rubella early during pregnancy are at increased risk of miscarriage and their babies can be  born with congenital rubella syndrome.   Protect yourself and your baby, discuss with your doctor to ensure you are  up-to-date on recommended vaccines well before pregnancy!  Vaccines save lives.   #VaccinesWork #UnitedInProtection #EIW2023 </vt:lpstr>
      <vt:lpstr>People of all ages can get COVID-19 or influenza, but older individuals can develop more often serious symptoms that may require  hospitalisation or even endanger their lives.  Follow national recommendations and stay up-to-date on vaccinations!  Vaccines save lives.  #VaccinesWork #UnitedInProtection #EIW2023 </vt:lpstr>
      <vt:lpstr>With age, comes wisdom! Be wise, talk to your doctor and check the national recommendations for vaccines for your age.  Make informed decisions!  #VaccinesWork #UnitedInProtection #EIW2023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Vaccines protect everyone:   children, adolescents, adults and the elderly. Protect yourself, your family and your community by being up-to-date with your vaccines.  #VaccinesWork #UnitedInProtection #EIW2023 </dc:title>
  <dc:creator>Dragos Platon</dc:creator>
  <cp:lastModifiedBy>Dragos Platon</cp:lastModifiedBy>
  <cp:revision>5</cp:revision>
  <dcterms:created xsi:type="dcterms:W3CDTF">2023-04-12T07:48:09Z</dcterms:created>
  <dcterms:modified xsi:type="dcterms:W3CDTF">2023-04-12T08:12:20Z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Office Theme:8</vt:lpwstr>
  </property>
  <property fmtid="{D5CDD505-2E9C-101B-9397-08002B2CF9AE}" pid="3" name="ClassificationContentMarkingHeaderText">
    <vt:lpwstr>ECDC NORMAL</vt:lpwstr>
  </property>
</Properties>
</file>